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sk-SK"/>
    </a:defPPr>
    <a:lvl1pPr algn="l" rtl="0" fontAlgn="base">
      <a:spcBef>
        <a:spcPct val="0"/>
      </a:spcBef>
      <a:spcAft>
        <a:spcPct val="0"/>
      </a:spcAft>
      <a:defRPr kern="1200">
        <a:solidFill>
          <a:schemeClr val="tx1"/>
        </a:solidFill>
        <a:latin typeface="Tahoma" charset="0"/>
        <a:ea typeface="+mn-ea"/>
        <a:cs typeface="Arial" charset="0"/>
      </a:defRPr>
    </a:lvl1pPr>
    <a:lvl2pPr marL="457200" algn="l" rtl="0" fontAlgn="base">
      <a:spcBef>
        <a:spcPct val="0"/>
      </a:spcBef>
      <a:spcAft>
        <a:spcPct val="0"/>
      </a:spcAft>
      <a:defRPr kern="1200">
        <a:solidFill>
          <a:schemeClr val="tx1"/>
        </a:solidFill>
        <a:latin typeface="Tahoma" charset="0"/>
        <a:ea typeface="+mn-ea"/>
        <a:cs typeface="Arial" charset="0"/>
      </a:defRPr>
    </a:lvl2pPr>
    <a:lvl3pPr marL="914400" algn="l" rtl="0" fontAlgn="base">
      <a:spcBef>
        <a:spcPct val="0"/>
      </a:spcBef>
      <a:spcAft>
        <a:spcPct val="0"/>
      </a:spcAft>
      <a:defRPr kern="1200">
        <a:solidFill>
          <a:schemeClr val="tx1"/>
        </a:solidFill>
        <a:latin typeface="Tahoma" charset="0"/>
        <a:ea typeface="+mn-ea"/>
        <a:cs typeface="Arial" charset="0"/>
      </a:defRPr>
    </a:lvl3pPr>
    <a:lvl4pPr marL="1371600" algn="l" rtl="0" fontAlgn="base">
      <a:spcBef>
        <a:spcPct val="0"/>
      </a:spcBef>
      <a:spcAft>
        <a:spcPct val="0"/>
      </a:spcAft>
      <a:defRPr kern="1200">
        <a:solidFill>
          <a:schemeClr val="tx1"/>
        </a:solidFill>
        <a:latin typeface="Tahoma" charset="0"/>
        <a:ea typeface="+mn-ea"/>
        <a:cs typeface="Arial" charset="0"/>
      </a:defRPr>
    </a:lvl4pPr>
    <a:lvl5pPr marL="1828800" algn="l" rtl="0" fontAlgn="base">
      <a:spcBef>
        <a:spcPct val="0"/>
      </a:spcBef>
      <a:spcAft>
        <a:spcPct val="0"/>
      </a:spcAft>
      <a:defRPr kern="1200">
        <a:solidFill>
          <a:schemeClr val="tx1"/>
        </a:solidFill>
        <a:latin typeface="Tahoma" charset="0"/>
        <a:ea typeface="+mn-ea"/>
        <a:cs typeface="Arial" charset="0"/>
      </a:defRPr>
    </a:lvl5pPr>
    <a:lvl6pPr marL="2286000" algn="l" defTabSz="914400" rtl="0" eaLnBrk="1" latinLnBrk="0" hangingPunct="1">
      <a:defRPr kern="1200">
        <a:solidFill>
          <a:schemeClr val="tx1"/>
        </a:solidFill>
        <a:latin typeface="Tahoma" charset="0"/>
        <a:ea typeface="+mn-ea"/>
        <a:cs typeface="Arial" charset="0"/>
      </a:defRPr>
    </a:lvl6pPr>
    <a:lvl7pPr marL="2743200" algn="l" defTabSz="914400" rtl="0" eaLnBrk="1" latinLnBrk="0" hangingPunct="1">
      <a:defRPr kern="1200">
        <a:solidFill>
          <a:schemeClr val="tx1"/>
        </a:solidFill>
        <a:latin typeface="Tahoma" charset="0"/>
        <a:ea typeface="+mn-ea"/>
        <a:cs typeface="Arial" charset="0"/>
      </a:defRPr>
    </a:lvl7pPr>
    <a:lvl8pPr marL="3200400" algn="l" defTabSz="914400" rtl="0" eaLnBrk="1" latinLnBrk="0" hangingPunct="1">
      <a:defRPr kern="1200">
        <a:solidFill>
          <a:schemeClr val="tx1"/>
        </a:solidFill>
        <a:latin typeface="Tahoma" charset="0"/>
        <a:ea typeface="+mn-ea"/>
        <a:cs typeface="Arial" charset="0"/>
      </a:defRPr>
    </a:lvl8pPr>
    <a:lvl9pPr marL="3657600" algn="l" defTabSz="914400" rtl="0" eaLnBrk="1" latinLnBrk="0" hangingPunct="1">
      <a:defRPr kern="1200">
        <a:solidFill>
          <a:schemeClr val="tx1"/>
        </a:solidFill>
        <a:latin typeface="Tahoma"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66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grpSp>
        <p:nvGrpSpPr>
          <p:cNvPr id="16386" name="Group 2"/>
          <p:cNvGrpSpPr>
            <a:grpSpLocks/>
          </p:cNvGrpSpPr>
          <p:nvPr/>
        </p:nvGrpSpPr>
        <p:grpSpPr bwMode="auto">
          <a:xfrm>
            <a:off x="3800475" y="1789113"/>
            <a:ext cx="5340350" cy="5056187"/>
            <a:chOff x="2394" y="1127"/>
            <a:chExt cx="3364" cy="3185"/>
          </a:xfrm>
        </p:grpSpPr>
        <p:sp>
          <p:nvSpPr>
            <p:cNvPr id="16387"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6388"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sk-SK"/>
            </a:p>
          </p:txBody>
        </p:sp>
        <p:sp>
          <p:nvSpPr>
            <p:cNvPr id="16389"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6390"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391"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6392"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6393"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6394"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6395"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6396"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397"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398"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sk-SK"/>
            </a:p>
          </p:txBody>
        </p:sp>
        <p:sp>
          <p:nvSpPr>
            <p:cNvPr id="16399"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sk-SK"/>
            </a:p>
          </p:txBody>
        </p:sp>
        <p:sp>
          <p:nvSpPr>
            <p:cNvPr id="16400"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01"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02"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03"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04"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05"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06"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07"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sk-SK"/>
            </a:p>
          </p:txBody>
        </p:sp>
        <p:sp>
          <p:nvSpPr>
            <p:cNvPr id="16408"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09"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10"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11"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sk-SK"/>
            </a:p>
          </p:txBody>
        </p:sp>
        <p:sp>
          <p:nvSpPr>
            <p:cNvPr id="16412"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sk-SK"/>
            </a:p>
          </p:txBody>
        </p:sp>
        <p:sp>
          <p:nvSpPr>
            <p:cNvPr id="16413"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sk-SK"/>
            </a:p>
          </p:txBody>
        </p:sp>
        <p:sp>
          <p:nvSpPr>
            <p:cNvPr id="16414"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15"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6416"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sk-SK"/>
            </a:p>
          </p:txBody>
        </p:sp>
        <p:sp>
          <p:nvSpPr>
            <p:cNvPr id="16417"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6418"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sk-SK"/>
            </a:p>
          </p:txBody>
        </p:sp>
        <p:sp>
          <p:nvSpPr>
            <p:cNvPr id="16419"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sk-SK"/>
            </a:p>
          </p:txBody>
        </p:sp>
        <p:sp>
          <p:nvSpPr>
            <p:cNvPr id="16420"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sk-SK"/>
            </a:p>
          </p:txBody>
        </p:sp>
      </p:grpSp>
      <p:sp>
        <p:nvSpPr>
          <p:cNvPr id="16421" name="Rectangle 37"/>
          <p:cNvSpPr>
            <a:spLocks noGrp="1" noChangeArrowheads="1"/>
          </p:cNvSpPr>
          <p:nvPr>
            <p:ph type="dt" sz="half" idx="2"/>
          </p:nvPr>
        </p:nvSpPr>
        <p:spPr/>
        <p:txBody>
          <a:bodyPr/>
          <a:lstStyle>
            <a:lvl1pPr>
              <a:defRPr/>
            </a:lvl1pPr>
          </a:lstStyle>
          <a:p>
            <a:endParaRPr lang="sk-SK"/>
          </a:p>
        </p:txBody>
      </p:sp>
      <p:sp>
        <p:nvSpPr>
          <p:cNvPr id="16422" name="Rectangle 38"/>
          <p:cNvSpPr>
            <a:spLocks noGrp="1" noChangeArrowheads="1"/>
          </p:cNvSpPr>
          <p:nvPr>
            <p:ph type="ftr" sz="quarter" idx="3"/>
          </p:nvPr>
        </p:nvSpPr>
        <p:spPr/>
        <p:txBody>
          <a:bodyPr/>
          <a:lstStyle>
            <a:lvl1pPr>
              <a:defRPr/>
            </a:lvl1pPr>
          </a:lstStyle>
          <a:p>
            <a:endParaRPr lang="sk-SK"/>
          </a:p>
        </p:txBody>
      </p:sp>
      <p:sp>
        <p:nvSpPr>
          <p:cNvPr id="16423"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sk-SK"/>
              <a:t>Kliknite sem a upravte štýl predlohy podnadpisov.</a:t>
            </a:r>
          </a:p>
        </p:txBody>
      </p:sp>
      <p:sp>
        <p:nvSpPr>
          <p:cNvPr id="16424"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sk-SK"/>
              <a:t>Kliknite sem a upravte štýl predlohy nadpisov.</a:t>
            </a:r>
          </a:p>
        </p:txBody>
      </p:sp>
      <p:sp>
        <p:nvSpPr>
          <p:cNvPr id="16425" name="Rectangle 41"/>
          <p:cNvSpPr>
            <a:spLocks noGrp="1" noChangeArrowheads="1"/>
          </p:cNvSpPr>
          <p:nvPr>
            <p:ph type="sldNum" sz="quarter" idx="4"/>
          </p:nvPr>
        </p:nvSpPr>
        <p:spPr/>
        <p:txBody>
          <a:bodyPr/>
          <a:lstStyle>
            <a:lvl1pPr>
              <a:defRPr/>
            </a:lvl1pPr>
          </a:lstStyle>
          <a:p>
            <a:fld id="{190F42BE-9E93-4D90-BDFA-0FEE32C03644}"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endParaRPr lang="sk-SK"/>
          </a:p>
        </p:txBody>
      </p:sp>
      <p:sp>
        <p:nvSpPr>
          <p:cNvPr id="5" name="Zástupný symbol päty 4"/>
          <p:cNvSpPr>
            <a:spLocks noGrp="1"/>
          </p:cNvSpPr>
          <p:nvPr>
            <p:ph type="ftr" sz="quarter" idx="11"/>
          </p:nvPr>
        </p:nvSpPr>
        <p:spPr/>
        <p:txBody>
          <a:bodyPr/>
          <a:lstStyle>
            <a:lvl1pPr>
              <a:defRPr/>
            </a:lvl1pPr>
          </a:lstStyle>
          <a:p>
            <a:endParaRPr lang="sk-SK"/>
          </a:p>
        </p:txBody>
      </p:sp>
      <p:sp>
        <p:nvSpPr>
          <p:cNvPr id="6" name="Zástupný symbol čísla snímky 5"/>
          <p:cNvSpPr>
            <a:spLocks noGrp="1"/>
          </p:cNvSpPr>
          <p:nvPr>
            <p:ph type="sldNum" sz="quarter" idx="12"/>
          </p:nvPr>
        </p:nvSpPr>
        <p:spPr/>
        <p:txBody>
          <a:bodyPr/>
          <a:lstStyle>
            <a:lvl1pPr>
              <a:defRPr/>
            </a:lvl1pPr>
          </a:lstStyle>
          <a:p>
            <a:fld id="{F71A5FB8-8413-4364-8B7B-300DF330C1C0}"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7813"/>
            <a:ext cx="2057400" cy="5853112"/>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7813"/>
            <a:ext cx="6019800" cy="5853112"/>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endParaRPr lang="sk-SK"/>
          </a:p>
        </p:txBody>
      </p:sp>
      <p:sp>
        <p:nvSpPr>
          <p:cNvPr id="5" name="Zástupný symbol päty 4"/>
          <p:cNvSpPr>
            <a:spLocks noGrp="1"/>
          </p:cNvSpPr>
          <p:nvPr>
            <p:ph type="ftr" sz="quarter" idx="11"/>
          </p:nvPr>
        </p:nvSpPr>
        <p:spPr/>
        <p:txBody>
          <a:bodyPr/>
          <a:lstStyle>
            <a:lvl1pPr>
              <a:defRPr/>
            </a:lvl1pPr>
          </a:lstStyle>
          <a:p>
            <a:endParaRPr lang="sk-SK"/>
          </a:p>
        </p:txBody>
      </p:sp>
      <p:sp>
        <p:nvSpPr>
          <p:cNvPr id="6" name="Zástupný symbol čísla snímky 5"/>
          <p:cNvSpPr>
            <a:spLocks noGrp="1"/>
          </p:cNvSpPr>
          <p:nvPr>
            <p:ph type="sldNum" sz="quarter" idx="12"/>
          </p:nvPr>
        </p:nvSpPr>
        <p:spPr/>
        <p:txBody>
          <a:bodyPr/>
          <a:lstStyle>
            <a:lvl1pPr>
              <a:defRPr/>
            </a:lvl1pPr>
          </a:lstStyle>
          <a:p>
            <a:fld id="{7CFC61D3-792F-44D1-A319-E9B05B60802A}"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endParaRPr lang="sk-SK"/>
          </a:p>
        </p:txBody>
      </p:sp>
      <p:sp>
        <p:nvSpPr>
          <p:cNvPr id="5" name="Zástupný symbol päty 4"/>
          <p:cNvSpPr>
            <a:spLocks noGrp="1"/>
          </p:cNvSpPr>
          <p:nvPr>
            <p:ph type="ftr" sz="quarter" idx="11"/>
          </p:nvPr>
        </p:nvSpPr>
        <p:spPr/>
        <p:txBody>
          <a:bodyPr/>
          <a:lstStyle>
            <a:lvl1pPr>
              <a:defRPr/>
            </a:lvl1pPr>
          </a:lstStyle>
          <a:p>
            <a:endParaRPr lang="sk-SK"/>
          </a:p>
        </p:txBody>
      </p:sp>
      <p:sp>
        <p:nvSpPr>
          <p:cNvPr id="6" name="Zástupný symbol čísla snímky 5"/>
          <p:cNvSpPr>
            <a:spLocks noGrp="1"/>
          </p:cNvSpPr>
          <p:nvPr>
            <p:ph type="sldNum" sz="quarter" idx="12"/>
          </p:nvPr>
        </p:nvSpPr>
        <p:spPr/>
        <p:txBody>
          <a:bodyPr/>
          <a:lstStyle>
            <a:lvl1pPr>
              <a:defRPr/>
            </a:lvl1pPr>
          </a:lstStyle>
          <a:p>
            <a:fld id="{F2A91693-D7D6-4706-A493-783032F6BB63}"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lvl1pPr>
              <a:defRPr/>
            </a:lvl1pPr>
          </a:lstStyle>
          <a:p>
            <a:endParaRPr lang="sk-SK"/>
          </a:p>
        </p:txBody>
      </p:sp>
      <p:sp>
        <p:nvSpPr>
          <p:cNvPr id="5" name="Zástupný symbol päty 4"/>
          <p:cNvSpPr>
            <a:spLocks noGrp="1"/>
          </p:cNvSpPr>
          <p:nvPr>
            <p:ph type="ftr" sz="quarter" idx="11"/>
          </p:nvPr>
        </p:nvSpPr>
        <p:spPr/>
        <p:txBody>
          <a:bodyPr/>
          <a:lstStyle>
            <a:lvl1pPr>
              <a:defRPr/>
            </a:lvl1pPr>
          </a:lstStyle>
          <a:p>
            <a:endParaRPr lang="sk-SK"/>
          </a:p>
        </p:txBody>
      </p:sp>
      <p:sp>
        <p:nvSpPr>
          <p:cNvPr id="6" name="Zástupný symbol čísla snímky 5"/>
          <p:cNvSpPr>
            <a:spLocks noGrp="1"/>
          </p:cNvSpPr>
          <p:nvPr>
            <p:ph type="sldNum" sz="quarter" idx="12"/>
          </p:nvPr>
        </p:nvSpPr>
        <p:spPr/>
        <p:txBody>
          <a:bodyPr/>
          <a:lstStyle>
            <a:lvl1pPr>
              <a:defRPr/>
            </a:lvl1pPr>
          </a:lstStyle>
          <a:p>
            <a:fld id="{7C8FA5F4-A8A5-4F2E-A031-893B54BB4D8D}"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lvl1pPr>
              <a:defRPr/>
            </a:lvl1pPr>
          </a:lstStyle>
          <a:p>
            <a:endParaRPr lang="sk-SK"/>
          </a:p>
        </p:txBody>
      </p:sp>
      <p:sp>
        <p:nvSpPr>
          <p:cNvPr id="6" name="Zástupný symbol päty 5"/>
          <p:cNvSpPr>
            <a:spLocks noGrp="1"/>
          </p:cNvSpPr>
          <p:nvPr>
            <p:ph type="ftr" sz="quarter" idx="11"/>
          </p:nvPr>
        </p:nvSpPr>
        <p:spPr/>
        <p:txBody>
          <a:bodyPr/>
          <a:lstStyle>
            <a:lvl1pPr>
              <a:defRPr/>
            </a:lvl1pPr>
          </a:lstStyle>
          <a:p>
            <a:endParaRPr lang="sk-SK"/>
          </a:p>
        </p:txBody>
      </p:sp>
      <p:sp>
        <p:nvSpPr>
          <p:cNvPr id="7" name="Zástupný symbol čísla snímky 6"/>
          <p:cNvSpPr>
            <a:spLocks noGrp="1"/>
          </p:cNvSpPr>
          <p:nvPr>
            <p:ph type="sldNum" sz="quarter" idx="12"/>
          </p:nvPr>
        </p:nvSpPr>
        <p:spPr/>
        <p:txBody>
          <a:bodyPr/>
          <a:lstStyle>
            <a:lvl1pPr>
              <a:defRPr/>
            </a:lvl1pPr>
          </a:lstStyle>
          <a:p>
            <a:fld id="{3998E951-77DA-44A6-BEBC-5EFCC5CCA806}"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lvl1pPr>
              <a:defRPr/>
            </a:lvl1pPr>
          </a:lstStyle>
          <a:p>
            <a:endParaRPr lang="sk-SK"/>
          </a:p>
        </p:txBody>
      </p:sp>
      <p:sp>
        <p:nvSpPr>
          <p:cNvPr id="8" name="Zástupný symbol päty 7"/>
          <p:cNvSpPr>
            <a:spLocks noGrp="1"/>
          </p:cNvSpPr>
          <p:nvPr>
            <p:ph type="ftr" sz="quarter" idx="11"/>
          </p:nvPr>
        </p:nvSpPr>
        <p:spPr/>
        <p:txBody>
          <a:bodyPr/>
          <a:lstStyle>
            <a:lvl1pPr>
              <a:defRPr/>
            </a:lvl1pPr>
          </a:lstStyle>
          <a:p>
            <a:endParaRPr lang="sk-SK"/>
          </a:p>
        </p:txBody>
      </p:sp>
      <p:sp>
        <p:nvSpPr>
          <p:cNvPr id="9" name="Zástupný symbol čísla snímky 8"/>
          <p:cNvSpPr>
            <a:spLocks noGrp="1"/>
          </p:cNvSpPr>
          <p:nvPr>
            <p:ph type="sldNum" sz="quarter" idx="12"/>
          </p:nvPr>
        </p:nvSpPr>
        <p:spPr/>
        <p:txBody>
          <a:bodyPr/>
          <a:lstStyle>
            <a:lvl1pPr>
              <a:defRPr/>
            </a:lvl1pPr>
          </a:lstStyle>
          <a:p>
            <a:fld id="{9E74BE06-BCD3-4845-B48C-4A87745872F5}"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2"/>
          <p:cNvSpPr>
            <a:spLocks noGrp="1"/>
          </p:cNvSpPr>
          <p:nvPr>
            <p:ph type="dt" sz="half" idx="10"/>
          </p:nvPr>
        </p:nvSpPr>
        <p:spPr/>
        <p:txBody>
          <a:bodyPr/>
          <a:lstStyle>
            <a:lvl1pPr>
              <a:defRPr/>
            </a:lvl1pPr>
          </a:lstStyle>
          <a:p>
            <a:endParaRPr lang="sk-SK"/>
          </a:p>
        </p:txBody>
      </p:sp>
      <p:sp>
        <p:nvSpPr>
          <p:cNvPr id="4" name="Zástupný symbol päty 3"/>
          <p:cNvSpPr>
            <a:spLocks noGrp="1"/>
          </p:cNvSpPr>
          <p:nvPr>
            <p:ph type="ftr" sz="quarter" idx="11"/>
          </p:nvPr>
        </p:nvSpPr>
        <p:spPr/>
        <p:txBody>
          <a:bodyPr/>
          <a:lstStyle>
            <a:lvl1pPr>
              <a:defRPr/>
            </a:lvl1pPr>
          </a:lstStyle>
          <a:p>
            <a:endParaRPr lang="sk-SK"/>
          </a:p>
        </p:txBody>
      </p:sp>
      <p:sp>
        <p:nvSpPr>
          <p:cNvPr id="5" name="Zástupný symbol čísla snímky 4"/>
          <p:cNvSpPr>
            <a:spLocks noGrp="1"/>
          </p:cNvSpPr>
          <p:nvPr>
            <p:ph type="sldNum" sz="quarter" idx="12"/>
          </p:nvPr>
        </p:nvSpPr>
        <p:spPr/>
        <p:txBody>
          <a:bodyPr/>
          <a:lstStyle>
            <a:lvl1pPr>
              <a:defRPr/>
            </a:lvl1pPr>
          </a:lstStyle>
          <a:p>
            <a:fld id="{DA73F663-F4BD-4C8B-9FAB-8771F269DDAE}"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lvl1pPr>
              <a:defRPr/>
            </a:lvl1pPr>
          </a:lstStyle>
          <a:p>
            <a:endParaRPr lang="sk-SK"/>
          </a:p>
        </p:txBody>
      </p:sp>
      <p:sp>
        <p:nvSpPr>
          <p:cNvPr id="3" name="Zástupný symbol päty 2"/>
          <p:cNvSpPr>
            <a:spLocks noGrp="1"/>
          </p:cNvSpPr>
          <p:nvPr>
            <p:ph type="ftr" sz="quarter" idx="11"/>
          </p:nvPr>
        </p:nvSpPr>
        <p:spPr/>
        <p:txBody>
          <a:bodyPr/>
          <a:lstStyle>
            <a:lvl1pPr>
              <a:defRPr/>
            </a:lvl1pPr>
          </a:lstStyle>
          <a:p>
            <a:endParaRPr lang="sk-SK"/>
          </a:p>
        </p:txBody>
      </p:sp>
      <p:sp>
        <p:nvSpPr>
          <p:cNvPr id="4" name="Zástupný symbol čísla snímky 3"/>
          <p:cNvSpPr>
            <a:spLocks noGrp="1"/>
          </p:cNvSpPr>
          <p:nvPr>
            <p:ph type="sldNum" sz="quarter" idx="12"/>
          </p:nvPr>
        </p:nvSpPr>
        <p:spPr/>
        <p:txBody>
          <a:bodyPr/>
          <a:lstStyle>
            <a:lvl1pPr>
              <a:defRPr/>
            </a:lvl1pPr>
          </a:lstStyle>
          <a:p>
            <a:fld id="{467F9210-1CE4-4C29-A5D9-D488A0230409}"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lvl1pPr>
              <a:defRPr/>
            </a:lvl1pPr>
          </a:lstStyle>
          <a:p>
            <a:endParaRPr lang="sk-SK"/>
          </a:p>
        </p:txBody>
      </p:sp>
      <p:sp>
        <p:nvSpPr>
          <p:cNvPr id="6" name="Zástupný symbol päty 5"/>
          <p:cNvSpPr>
            <a:spLocks noGrp="1"/>
          </p:cNvSpPr>
          <p:nvPr>
            <p:ph type="ftr" sz="quarter" idx="11"/>
          </p:nvPr>
        </p:nvSpPr>
        <p:spPr/>
        <p:txBody>
          <a:bodyPr/>
          <a:lstStyle>
            <a:lvl1pPr>
              <a:defRPr/>
            </a:lvl1pPr>
          </a:lstStyle>
          <a:p>
            <a:endParaRPr lang="sk-SK"/>
          </a:p>
        </p:txBody>
      </p:sp>
      <p:sp>
        <p:nvSpPr>
          <p:cNvPr id="7" name="Zástupný symbol čísla snímky 6"/>
          <p:cNvSpPr>
            <a:spLocks noGrp="1"/>
          </p:cNvSpPr>
          <p:nvPr>
            <p:ph type="sldNum" sz="quarter" idx="12"/>
          </p:nvPr>
        </p:nvSpPr>
        <p:spPr/>
        <p:txBody>
          <a:bodyPr/>
          <a:lstStyle>
            <a:lvl1pPr>
              <a:defRPr/>
            </a:lvl1pPr>
          </a:lstStyle>
          <a:p>
            <a:fld id="{E36CA6D6-83CC-43EC-B910-9CDC75AB1F3C}" type="slidenum">
              <a:rPr lang="sk-SK"/>
              <a:pPr/>
              <a:t>‹#›</a:t>
            </a:fld>
            <a:endParaRPr lang="sk-SK"/>
          </a:p>
        </p:txBody>
      </p:sp>
    </p:spTree>
  </p:cSld>
  <p:clrMapOvr>
    <a:masterClrMapping/>
  </p:clrMapOvr>
  <p:transition spd="slow">
    <p:pull/>
    <p:sndAc>
      <p:stSnd>
        <p:snd r:embed="rId1" name="whoosh.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lvl1pPr>
              <a:defRPr/>
            </a:lvl1pPr>
          </a:lstStyle>
          <a:p>
            <a:endParaRPr lang="sk-SK"/>
          </a:p>
        </p:txBody>
      </p:sp>
      <p:sp>
        <p:nvSpPr>
          <p:cNvPr id="6" name="Zástupný symbol päty 5"/>
          <p:cNvSpPr>
            <a:spLocks noGrp="1"/>
          </p:cNvSpPr>
          <p:nvPr>
            <p:ph type="ftr" sz="quarter" idx="11"/>
          </p:nvPr>
        </p:nvSpPr>
        <p:spPr/>
        <p:txBody>
          <a:bodyPr/>
          <a:lstStyle>
            <a:lvl1pPr>
              <a:defRPr/>
            </a:lvl1pPr>
          </a:lstStyle>
          <a:p>
            <a:endParaRPr lang="sk-SK"/>
          </a:p>
        </p:txBody>
      </p:sp>
      <p:sp>
        <p:nvSpPr>
          <p:cNvPr id="7" name="Zástupný symbol čísla snímky 6"/>
          <p:cNvSpPr>
            <a:spLocks noGrp="1"/>
          </p:cNvSpPr>
          <p:nvPr>
            <p:ph type="sldNum" sz="quarter" idx="12"/>
          </p:nvPr>
        </p:nvSpPr>
        <p:spPr/>
        <p:txBody>
          <a:bodyPr/>
          <a:lstStyle>
            <a:lvl1pPr>
              <a:defRPr/>
            </a:lvl1pPr>
          </a:lstStyle>
          <a:p>
            <a:fld id="{CE932909-6025-4597-B5A3-152DE9DF40DA}" type="slidenum">
              <a:rPr lang="sk-SK"/>
              <a:pPr/>
              <a:t>‹#›</a:t>
            </a:fld>
            <a:endParaRPr lang="sk-SK"/>
          </a:p>
        </p:txBody>
      </p:sp>
    </p:spTree>
  </p:cSld>
  <p:clrMapOvr>
    <a:masterClrMapping/>
  </p:clrMapOvr>
  <p:transition spd="slow">
    <p:pull/>
    <p:sndAc>
      <p:stSnd>
        <p:snd r:embed="rId1" name="whoosh.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5362" name="Group 2"/>
          <p:cNvGrpSpPr>
            <a:grpSpLocks/>
          </p:cNvGrpSpPr>
          <p:nvPr/>
        </p:nvGrpSpPr>
        <p:grpSpPr bwMode="auto">
          <a:xfrm>
            <a:off x="3800475" y="1789113"/>
            <a:ext cx="5340350" cy="5056187"/>
            <a:chOff x="2394" y="1127"/>
            <a:chExt cx="3364" cy="3185"/>
          </a:xfrm>
        </p:grpSpPr>
        <p:sp>
          <p:nvSpPr>
            <p:cNvPr id="15363"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5364"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sk-SK"/>
            </a:p>
          </p:txBody>
        </p:sp>
        <p:sp>
          <p:nvSpPr>
            <p:cNvPr id="15365"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5366"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67"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5368"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5369"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5370"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5371"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5372"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73"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74"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sk-SK"/>
            </a:p>
          </p:txBody>
        </p:sp>
        <p:sp>
          <p:nvSpPr>
            <p:cNvPr id="15375"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sk-SK"/>
            </a:p>
          </p:txBody>
        </p:sp>
        <p:sp>
          <p:nvSpPr>
            <p:cNvPr id="15376"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77"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78"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79"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80"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81"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82"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83"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sk-SK"/>
            </a:p>
          </p:txBody>
        </p:sp>
        <p:sp>
          <p:nvSpPr>
            <p:cNvPr id="15384"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85"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86"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87"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sk-SK"/>
            </a:p>
          </p:txBody>
        </p:sp>
        <p:sp>
          <p:nvSpPr>
            <p:cNvPr id="15388"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sk-SK"/>
            </a:p>
          </p:txBody>
        </p:sp>
        <p:sp>
          <p:nvSpPr>
            <p:cNvPr id="15389"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sk-SK"/>
            </a:p>
          </p:txBody>
        </p:sp>
        <p:sp>
          <p:nvSpPr>
            <p:cNvPr id="15390"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91"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sk-SK"/>
            </a:p>
          </p:txBody>
        </p:sp>
        <p:sp>
          <p:nvSpPr>
            <p:cNvPr id="15392"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sk-SK"/>
            </a:p>
          </p:txBody>
        </p:sp>
        <p:sp>
          <p:nvSpPr>
            <p:cNvPr id="15393"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sk-SK"/>
            </a:p>
          </p:txBody>
        </p:sp>
        <p:sp>
          <p:nvSpPr>
            <p:cNvPr id="15394"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sk-SK"/>
            </a:p>
          </p:txBody>
        </p:sp>
        <p:sp>
          <p:nvSpPr>
            <p:cNvPr id="15395"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sk-SK"/>
            </a:p>
          </p:txBody>
        </p:sp>
        <p:sp>
          <p:nvSpPr>
            <p:cNvPr id="15396"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sk-SK"/>
            </a:p>
          </p:txBody>
        </p:sp>
      </p:grpSp>
      <p:sp>
        <p:nvSpPr>
          <p:cNvPr id="15397"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sk-SK" smtClean="0"/>
              <a:t>Kliknite sem a upravte štýl predlohy nadpisov.</a:t>
            </a:r>
          </a:p>
        </p:txBody>
      </p:sp>
      <p:sp>
        <p:nvSpPr>
          <p:cNvPr id="15398"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p>
        </p:txBody>
      </p:sp>
      <p:sp>
        <p:nvSpPr>
          <p:cNvPr id="15399"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sk-SK"/>
          </a:p>
        </p:txBody>
      </p:sp>
      <p:sp>
        <p:nvSpPr>
          <p:cNvPr id="15400"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sk-SK"/>
          </a:p>
        </p:txBody>
      </p:sp>
      <p:sp>
        <p:nvSpPr>
          <p:cNvPr id="15401"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8270610-5B1D-40C2-BD5E-347A15331C4A}" type="slidenum">
              <a:rPr lang="sk-SK"/>
              <a:pPr/>
              <a:t>‹#›</a:t>
            </a:fld>
            <a:endParaRPr lang="sk-SK"/>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spd="slow">
    <p:pull/>
    <p:sndAc>
      <p:stSnd>
        <p:snd r:embed="rId13" name="whoosh.wav" builtIn="1"/>
      </p:stSnd>
    </p:sndAc>
  </p:transition>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12" Type="http://schemas.openxmlformats.org/officeDocument/2006/relationships/image" Target="../media/image16.jpeg"/><Relationship Id="rId2" Type="http://schemas.openxmlformats.org/officeDocument/2006/relationships/audio" Target="../media/audio1.wav"/><Relationship Id="rId1" Type="http://schemas.openxmlformats.org/officeDocument/2006/relationships/slideLayout" Target="../slideLayouts/slideLayout6.xml"/><Relationship Id="rId6" Type="http://schemas.openxmlformats.org/officeDocument/2006/relationships/image" Target="../media/image10.jpeg"/><Relationship Id="rId11" Type="http://schemas.openxmlformats.org/officeDocument/2006/relationships/image" Target="../media/image15.jpeg"/><Relationship Id="rId5" Type="http://schemas.openxmlformats.org/officeDocument/2006/relationships/image" Target="../media/image9.jpeg"/><Relationship Id="rId10" Type="http://schemas.openxmlformats.org/officeDocument/2006/relationships/image" Target="../media/image14.jpeg"/><Relationship Id="rId4" Type="http://schemas.openxmlformats.org/officeDocument/2006/relationships/image" Target="../media/image8.jpeg"/><Relationship Id="rId9" Type="http://schemas.openxmlformats.org/officeDocument/2006/relationships/image" Target="../media/image13.jpeg"/></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audio" Target="../media/audio1.wav"/><Relationship Id="rId1" Type="http://schemas.openxmlformats.org/officeDocument/2006/relationships/slideLayout" Target="../slideLayouts/slideLayout6.xml"/><Relationship Id="rId6" Type="http://schemas.openxmlformats.org/officeDocument/2006/relationships/image" Target="../media/image20.jpeg"/><Relationship Id="rId11" Type="http://schemas.openxmlformats.org/officeDocument/2006/relationships/image" Target="../media/image25.jpeg"/><Relationship Id="rId5" Type="http://schemas.openxmlformats.org/officeDocument/2006/relationships/image" Target="../media/image19.jpeg"/><Relationship Id="rId10" Type="http://schemas.openxmlformats.org/officeDocument/2006/relationships/image" Target="../media/image24.jpeg"/><Relationship Id="rId4" Type="http://schemas.openxmlformats.org/officeDocument/2006/relationships/image" Target="../media/image18.jpeg"/><Relationship Id="rId9" Type="http://schemas.openxmlformats.org/officeDocument/2006/relationships/image" Target="../media/image23.jpeg"/></Relationships>
</file>

<file path=ppt/slides/_rels/slide7.xml.rels><?xml version="1.0" encoding="UTF-8" standalone="yes"?>
<Relationships xmlns="http://schemas.openxmlformats.org/package/2006/relationships"><Relationship Id="rId3" Type="http://schemas.openxmlformats.org/officeDocument/2006/relationships/image" Target="../media/image26.jpeg"/><Relationship Id="rId7" Type="http://schemas.openxmlformats.org/officeDocument/2006/relationships/image" Target="../media/image30.jpeg"/><Relationship Id="rId2" Type="http://schemas.openxmlformats.org/officeDocument/2006/relationships/audio" Target="../media/audio1.wav"/><Relationship Id="rId1" Type="http://schemas.openxmlformats.org/officeDocument/2006/relationships/slideLayout" Target="../slideLayouts/slideLayout6.xml"/><Relationship Id="rId6" Type="http://schemas.openxmlformats.org/officeDocument/2006/relationships/image" Target="../media/image29.jpeg"/><Relationship Id="rId5" Type="http://schemas.openxmlformats.org/officeDocument/2006/relationships/image" Target="../media/image28.jpeg"/><Relationship Id="rId4" Type="http://schemas.openxmlformats.org/officeDocument/2006/relationships/image" Target="../media/image27.jpeg"/></Relationships>
</file>

<file path=ppt/slides/_rels/slide8.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539750" y="2205038"/>
            <a:ext cx="8229600" cy="1143000"/>
          </a:xfrm>
        </p:spPr>
        <p:txBody>
          <a:bodyPr/>
          <a:lstStyle/>
          <a:p>
            <a:r>
              <a:rPr lang="sk-SK"/>
              <a:t>Prečo je pre nás hmyz dôležitý?</a:t>
            </a:r>
          </a:p>
        </p:txBody>
      </p:sp>
      <p:pic>
        <p:nvPicPr>
          <p:cNvPr id="2053" name="Picture 5" descr="ANd9GcSSE7noo6nwbs4vcyHc7_KTg8w09YwazJmWX94Tb-OSlNQEzSen_A"/>
          <p:cNvPicPr>
            <a:picLocks noChangeAspect="1" noChangeArrowheads="1"/>
          </p:cNvPicPr>
          <p:nvPr/>
        </p:nvPicPr>
        <p:blipFill>
          <a:blip r:embed="rId3"/>
          <a:srcRect/>
          <a:stretch>
            <a:fillRect/>
          </a:stretch>
        </p:blipFill>
        <p:spPr bwMode="auto">
          <a:xfrm>
            <a:off x="323850" y="260350"/>
            <a:ext cx="2543175" cy="1800225"/>
          </a:xfrm>
          <a:prstGeom prst="rect">
            <a:avLst/>
          </a:prstGeom>
          <a:noFill/>
        </p:spPr>
      </p:pic>
      <p:pic>
        <p:nvPicPr>
          <p:cNvPr id="2055" name="Picture 7" descr="ANd9GcT8hUYJ2ycO_0lr6PDoky2AL6GZtlGydTnr5IFYuJTuePjWAHCV"/>
          <p:cNvPicPr>
            <a:picLocks noChangeAspect="1" noChangeArrowheads="1"/>
          </p:cNvPicPr>
          <p:nvPr/>
        </p:nvPicPr>
        <p:blipFill>
          <a:blip r:embed="rId4"/>
          <a:srcRect/>
          <a:stretch>
            <a:fillRect/>
          </a:stretch>
        </p:blipFill>
        <p:spPr bwMode="auto">
          <a:xfrm>
            <a:off x="6156325" y="188913"/>
            <a:ext cx="2571750" cy="1781175"/>
          </a:xfrm>
          <a:prstGeom prst="rect">
            <a:avLst/>
          </a:prstGeom>
          <a:noFill/>
        </p:spPr>
      </p:pic>
      <p:pic>
        <p:nvPicPr>
          <p:cNvPr id="2057" name="Picture 9" descr="ANd9GcQeAoLcIOMHLV1V9HACw9YHMNhWM9gmYCGAlpKQrKCpGcMGYUqo"/>
          <p:cNvPicPr>
            <a:picLocks noChangeAspect="1" noChangeArrowheads="1"/>
          </p:cNvPicPr>
          <p:nvPr/>
        </p:nvPicPr>
        <p:blipFill>
          <a:blip r:embed="rId5"/>
          <a:srcRect/>
          <a:stretch>
            <a:fillRect/>
          </a:stretch>
        </p:blipFill>
        <p:spPr bwMode="auto">
          <a:xfrm>
            <a:off x="3492500" y="0"/>
            <a:ext cx="2133600" cy="2143125"/>
          </a:xfrm>
          <a:prstGeom prst="rect">
            <a:avLst/>
          </a:prstGeom>
          <a:noFill/>
        </p:spPr>
      </p:pic>
      <p:pic>
        <p:nvPicPr>
          <p:cNvPr id="2059" name="Picture 11" descr="ANd9GcQHQ5w_beGiYyUa1UQ1tvjUnnBnGsLVWocCBsBsqwHBno3yDVmQJw"/>
          <p:cNvPicPr>
            <a:picLocks noChangeAspect="1" noChangeArrowheads="1"/>
          </p:cNvPicPr>
          <p:nvPr/>
        </p:nvPicPr>
        <p:blipFill>
          <a:blip r:embed="rId6"/>
          <a:srcRect/>
          <a:stretch>
            <a:fillRect/>
          </a:stretch>
        </p:blipFill>
        <p:spPr bwMode="auto">
          <a:xfrm>
            <a:off x="827088" y="3860800"/>
            <a:ext cx="2619375" cy="1743075"/>
          </a:xfrm>
          <a:prstGeom prst="rect">
            <a:avLst/>
          </a:prstGeom>
          <a:noFill/>
        </p:spPr>
      </p:pic>
      <p:pic>
        <p:nvPicPr>
          <p:cNvPr id="2061" name="Picture 13" descr="ANd9GcRmgKGO8CuPBDwy2Y6yc9e6uWNoJ1H3oD2_EGyr2H5OhdRNkB6glw"/>
          <p:cNvPicPr>
            <a:picLocks noChangeAspect="1" noChangeArrowheads="1"/>
          </p:cNvPicPr>
          <p:nvPr/>
        </p:nvPicPr>
        <p:blipFill>
          <a:blip r:embed="rId7"/>
          <a:srcRect/>
          <a:stretch>
            <a:fillRect/>
          </a:stretch>
        </p:blipFill>
        <p:spPr bwMode="auto">
          <a:xfrm>
            <a:off x="3779838" y="4221163"/>
            <a:ext cx="2152650" cy="2124075"/>
          </a:xfrm>
          <a:prstGeom prst="rect">
            <a:avLst/>
          </a:prstGeom>
          <a:noFill/>
        </p:spPr>
      </p:pic>
      <p:pic>
        <p:nvPicPr>
          <p:cNvPr id="2063" name="Picture 15" descr="ANd9GcSfVoCxyIH-ATYqo7eiSbOJ7gm5LOXQrQ5mmL07SHNm26u6vosAhQ"/>
          <p:cNvPicPr>
            <a:picLocks noChangeAspect="1" noChangeArrowheads="1"/>
          </p:cNvPicPr>
          <p:nvPr/>
        </p:nvPicPr>
        <p:blipFill>
          <a:blip r:embed="rId8"/>
          <a:srcRect/>
          <a:stretch>
            <a:fillRect/>
          </a:stretch>
        </p:blipFill>
        <p:spPr bwMode="auto">
          <a:xfrm>
            <a:off x="5940425" y="4076700"/>
            <a:ext cx="2755900" cy="2063750"/>
          </a:xfrm>
          <a:prstGeom prst="rect">
            <a:avLst/>
          </a:prstGeom>
          <a:noFill/>
        </p:spPr>
      </p:pic>
    </p:spTree>
  </p:cSld>
  <p:clrMapOvr>
    <a:masterClrMapping/>
  </p:clrMapOvr>
  <p:transition spd="slow">
    <p:pull/>
    <p:sndAc>
      <p:stSnd>
        <p:snd r:embed="rId2" name="whoosh.wav" builtIn="1"/>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sk-SK"/>
              <a:t>HMYZ</a:t>
            </a:r>
          </a:p>
        </p:txBody>
      </p:sp>
      <p:sp>
        <p:nvSpPr>
          <p:cNvPr id="4099" name="Rectangle 3"/>
          <p:cNvSpPr>
            <a:spLocks noGrp="1" noChangeArrowheads="1"/>
          </p:cNvSpPr>
          <p:nvPr>
            <p:ph type="body" idx="1"/>
          </p:nvPr>
        </p:nvSpPr>
        <p:spPr/>
        <p:txBody>
          <a:bodyPr/>
          <a:lstStyle/>
          <a:p>
            <a:pPr algn="ctr">
              <a:buFont typeface="Wingdings" pitchFamily="2" charset="2"/>
              <a:buNone/>
            </a:pPr>
            <a:r>
              <a:rPr lang="sk-SK" sz="3600"/>
              <a:t>Hmyz predstavuje najúspešnejšie organizmy na Zemi. Doteraz je známych vyše milióna druhov, vedci sa však nazdávajú, že milióny druhov ešte len čakajú na objavenie. Od hmyzu závisia mnohé iné formy života: väčšina rastlín potrebuje hmyz na opeľovanie, mnoho živočíchov sa hmyzom živí.</a:t>
            </a:r>
          </a:p>
        </p:txBody>
      </p:sp>
    </p:spTree>
  </p:cSld>
  <p:clrMapOvr>
    <a:masterClrMapping/>
  </p:clrMapOvr>
  <p:transition spd="slow">
    <p:pull/>
    <p:sndAc>
      <p:stSnd>
        <p:snd r:embed="rId2" name="whoosh.wav" builtIn="1"/>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8313" y="260350"/>
            <a:ext cx="8229600" cy="1143000"/>
          </a:xfrm>
        </p:spPr>
        <p:txBody>
          <a:bodyPr/>
          <a:lstStyle/>
          <a:p>
            <a:r>
              <a:rPr lang="sk-SK"/>
              <a:t>Rozmanitosť hmyzu</a:t>
            </a:r>
          </a:p>
        </p:txBody>
      </p:sp>
      <p:pic>
        <p:nvPicPr>
          <p:cNvPr id="5125" name="Picture 5" descr="ANd9GcQaew8FQTREVf5PQ2ebRlCEmPfvTSHb1xZdWU4KJpLNt2hci0U89w"/>
          <p:cNvPicPr>
            <a:picLocks noChangeAspect="1" noChangeArrowheads="1"/>
          </p:cNvPicPr>
          <p:nvPr/>
        </p:nvPicPr>
        <p:blipFill>
          <a:blip r:embed="rId3"/>
          <a:srcRect/>
          <a:stretch>
            <a:fillRect/>
          </a:stretch>
        </p:blipFill>
        <p:spPr bwMode="auto">
          <a:xfrm>
            <a:off x="395288" y="1484313"/>
            <a:ext cx="2790825" cy="1638300"/>
          </a:xfrm>
          <a:prstGeom prst="rect">
            <a:avLst/>
          </a:prstGeom>
          <a:noFill/>
        </p:spPr>
      </p:pic>
      <p:pic>
        <p:nvPicPr>
          <p:cNvPr id="5127" name="Picture 7" descr="ANd9GcQO5PBuT9bE-zGB8kN_uM4jilUo_XWS4l6AsOUVvs7bXwIfsx--dA"/>
          <p:cNvPicPr>
            <a:picLocks noChangeAspect="1" noChangeArrowheads="1"/>
          </p:cNvPicPr>
          <p:nvPr/>
        </p:nvPicPr>
        <p:blipFill>
          <a:blip r:embed="rId4"/>
          <a:srcRect/>
          <a:stretch>
            <a:fillRect/>
          </a:stretch>
        </p:blipFill>
        <p:spPr bwMode="auto">
          <a:xfrm>
            <a:off x="468313" y="3068638"/>
            <a:ext cx="2571750" cy="1781175"/>
          </a:xfrm>
          <a:prstGeom prst="rect">
            <a:avLst/>
          </a:prstGeom>
          <a:noFill/>
        </p:spPr>
      </p:pic>
      <p:pic>
        <p:nvPicPr>
          <p:cNvPr id="5129" name="Picture 9" descr="ANd9GcRCfGa642SkbPVQUxjjIhfS_mLdSngSspli6NPFflxbwMNUmNbf"/>
          <p:cNvPicPr>
            <a:picLocks noChangeAspect="1" noChangeArrowheads="1"/>
          </p:cNvPicPr>
          <p:nvPr/>
        </p:nvPicPr>
        <p:blipFill>
          <a:blip r:embed="rId5"/>
          <a:srcRect/>
          <a:stretch>
            <a:fillRect/>
          </a:stretch>
        </p:blipFill>
        <p:spPr bwMode="auto">
          <a:xfrm>
            <a:off x="468313" y="4991100"/>
            <a:ext cx="2447925" cy="1866900"/>
          </a:xfrm>
          <a:prstGeom prst="rect">
            <a:avLst/>
          </a:prstGeom>
          <a:noFill/>
        </p:spPr>
      </p:pic>
      <p:pic>
        <p:nvPicPr>
          <p:cNvPr id="5131" name="Picture 11" descr="ANd9GcSCQJ6zJBqU0lgubftMlUD2VVY7TOtKnRq9eOnYOBEs0hlmuU-TcQ"/>
          <p:cNvPicPr>
            <a:picLocks noChangeAspect="1" noChangeArrowheads="1"/>
          </p:cNvPicPr>
          <p:nvPr/>
        </p:nvPicPr>
        <p:blipFill>
          <a:blip r:embed="rId6"/>
          <a:srcRect/>
          <a:stretch>
            <a:fillRect/>
          </a:stretch>
        </p:blipFill>
        <p:spPr bwMode="auto">
          <a:xfrm>
            <a:off x="3348038" y="1412875"/>
            <a:ext cx="2238375" cy="2047875"/>
          </a:xfrm>
          <a:prstGeom prst="rect">
            <a:avLst/>
          </a:prstGeom>
          <a:noFill/>
        </p:spPr>
      </p:pic>
      <p:pic>
        <p:nvPicPr>
          <p:cNvPr id="5133" name="Picture 13" descr="ANd9GcRmL8OpY_FX72npZLq52u9VBhGhsNqwlAq73hFiyasb0d4CLcgc"/>
          <p:cNvPicPr>
            <a:picLocks noChangeAspect="1" noChangeArrowheads="1"/>
          </p:cNvPicPr>
          <p:nvPr/>
        </p:nvPicPr>
        <p:blipFill>
          <a:blip r:embed="rId7"/>
          <a:srcRect/>
          <a:stretch>
            <a:fillRect/>
          </a:stretch>
        </p:blipFill>
        <p:spPr bwMode="auto">
          <a:xfrm>
            <a:off x="6011863" y="1268413"/>
            <a:ext cx="2619375" cy="1743075"/>
          </a:xfrm>
          <a:prstGeom prst="rect">
            <a:avLst/>
          </a:prstGeom>
          <a:noFill/>
        </p:spPr>
      </p:pic>
      <p:pic>
        <p:nvPicPr>
          <p:cNvPr id="5135" name="Picture 15" descr="ANd9GcTpyzs1kCp04d9D1DbbyIVmGjTjxpxzTa_eNU0uPTnrvZWhE65cwg"/>
          <p:cNvPicPr>
            <a:picLocks noChangeAspect="1" noChangeArrowheads="1"/>
          </p:cNvPicPr>
          <p:nvPr/>
        </p:nvPicPr>
        <p:blipFill>
          <a:blip r:embed="rId8"/>
          <a:srcRect/>
          <a:stretch>
            <a:fillRect/>
          </a:stretch>
        </p:blipFill>
        <p:spPr bwMode="auto">
          <a:xfrm>
            <a:off x="6084888" y="3141663"/>
            <a:ext cx="2466975" cy="1847850"/>
          </a:xfrm>
          <a:prstGeom prst="rect">
            <a:avLst/>
          </a:prstGeom>
          <a:noFill/>
        </p:spPr>
      </p:pic>
      <p:pic>
        <p:nvPicPr>
          <p:cNvPr id="5137" name="Picture 17" descr="ANd9GcTHNb13VarLMmiDgG5Ey15vXXXSZiDWVmc5dhNlw8sq_Y44OFZ_GA"/>
          <p:cNvPicPr>
            <a:picLocks noChangeAspect="1" noChangeArrowheads="1"/>
          </p:cNvPicPr>
          <p:nvPr/>
        </p:nvPicPr>
        <p:blipFill>
          <a:blip r:embed="rId9"/>
          <a:srcRect/>
          <a:stretch>
            <a:fillRect/>
          </a:stretch>
        </p:blipFill>
        <p:spPr bwMode="auto">
          <a:xfrm>
            <a:off x="3492500" y="4868863"/>
            <a:ext cx="2089150" cy="1801812"/>
          </a:xfrm>
          <a:prstGeom prst="rect">
            <a:avLst/>
          </a:prstGeom>
          <a:noFill/>
        </p:spPr>
      </p:pic>
      <p:pic>
        <p:nvPicPr>
          <p:cNvPr id="5139" name="Picture 19" descr="ANd9GcQAbrPHSlRhKfaIMrbZszFPAKAiOKRenD3OH0BPK4QBLucHprHuZw"/>
          <p:cNvPicPr>
            <a:picLocks noChangeAspect="1" noChangeArrowheads="1"/>
          </p:cNvPicPr>
          <p:nvPr/>
        </p:nvPicPr>
        <p:blipFill>
          <a:blip r:embed="rId10"/>
          <a:srcRect/>
          <a:stretch>
            <a:fillRect/>
          </a:stretch>
        </p:blipFill>
        <p:spPr bwMode="auto">
          <a:xfrm>
            <a:off x="3563938" y="3573463"/>
            <a:ext cx="1943100" cy="1455737"/>
          </a:xfrm>
          <a:prstGeom prst="rect">
            <a:avLst/>
          </a:prstGeom>
          <a:noFill/>
        </p:spPr>
      </p:pic>
      <p:pic>
        <p:nvPicPr>
          <p:cNvPr id="5141" name="Picture 21" descr="ANd9GcT4vkUKxo33_6pyc70ZNPCMp19bDyuWOWDfUT8XCBy7O70ckamKJA"/>
          <p:cNvPicPr>
            <a:picLocks noChangeAspect="1" noChangeArrowheads="1"/>
          </p:cNvPicPr>
          <p:nvPr/>
        </p:nvPicPr>
        <p:blipFill>
          <a:blip r:embed="rId11"/>
          <a:srcRect/>
          <a:stretch>
            <a:fillRect/>
          </a:stretch>
        </p:blipFill>
        <p:spPr bwMode="auto">
          <a:xfrm>
            <a:off x="6227763" y="5157788"/>
            <a:ext cx="1944687" cy="1509712"/>
          </a:xfrm>
          <a:prstGeom prst="rect">
            <a:avLst/>
          </a:prstGeom>
          <a:noFill/>
        </p:spPr>
      </p:pic>
      <p:pic>
        <p:nvPicPr>
          <p:cNvPr id="5143" name="Picture 23" descr="ANd9GcS2C-y4z1MpWhwGze35xoqBet-bf8m99LJEj3HMoO0wvaJemU0V-w"/>
          <p:cNvPicPr>
            <a:picLocks noChangeAspect="1" noChangeArrowheads="1"/>
          </p:cNvPicPr>
          <p:nvPr/>
        </p:nvPicPr>
        <p:blipFill>
          <a:blip r:embed="rId12"/>
          <a:srcRect/>
          <a:stretch>
            <a:fillRect/>
          </a:stretch>
        </p:blipFill>
        <p:spPr bwMode="auto">
          <a:xfrm>
            <a:off x="250825" y="188913"/>
            <a:ext cx="1800225" cy="1349375"/>
          </a:xfrm>
          <a:prstGeom prst="rect">
            <a:avLst/>
          </a:prstGeom>
          <a:noFill/>
        </p:spPr>
      </p:pic>
    </p:spTree>
  </p:cSld>
  <p:clrMapOvr>
    <a:masterClrMapping/>
  </p:clrMapOvr>
  <p:transition spd="slow">
    <p:pull/>
    <p:sndAc>
      <p:stSnd>
        <p:snd r:embed="rId2" name="whoosh.wav" builtIn="1"/>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8313" y="260350"/>
            <a:ext cx="8229600" cy="1143000"/>
          </a:xfrm>
        </p:spPr>
        <p:txBody>
          <a:bodyPr/>
          <a:lstStyle/>
          <a:p>
            <a:r>
              <a:rPr lang="sk-SK"/>
              <a:t>Stavba tela hmyzu</a:t>
            </a:r>
          </a:p>
        </p:txBody>
      </p:sp>
      <p:sp>
        <p:nvSpPr>
          <p:cNvPr id="7171" name="Rectangle 3"/>
          <p:cNvSpPr>
            <a:spLocks noGrp="1" noChangeArrowheads="1"/>
          </p:cNvSpPr>
          <p:nvPr>
            <p:ph type="body" idx="1"/>
          </p:nvPr>
        </p:nvSpPr>
        <p:spPr>
          <a:xfrm>
            <a:off x="468313" y="1268413"/>
            <a:ext cx="8229600" cy="4530725"/>
          </a:xfrm>
        </p:spPr>
        <p:txBody>
          <a:bodyPr/>
          <a:lstStyle/>
          <a:p>
            <a:pPr algn="ctr">
              <a:buFont typeface="Wingdings" pitchFamily="2" charset="2"/>
              <a:buNone/>
            </a:pPr>
            <a:r>
              <a:rPr lang="sk-SK" sz="3600"/>
              <a:t>Hmyz má článkované telo. Patrí medzi článkonožce. Sú to bezstavovce. Sú to najúspešnejšie živočíchy na svete a vyskytujú sa na súši ,v mori, vo vzduchu. Telo hmyzu sa skladá z hlavy, hrude a bruška. Má tri páry nôh. Niektoré druhy majú krídla. Hmyz má jeden pár tykadiel, ktorý využíva na prieskum okolitého prostredia.</a:t>
            </a:r>
          </a:p>
        </p:txBody>
      </p:sp>
    </p:spTree>
  </p:cSld>
  <p:clrMapOvr>
    <a:masterClrMapping/>
  </p:clrMapOvr>
  <p:transition spd="slow">
    <p:pull/>
    <p:sndAc>
      <p:stSnd>
        <p:snd r:embed="rId2" name="whoosh.wav" builtIn="1"/>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sk-SK"/>
              <a:t>Rozmnožovanie hmyzu</a:t>
            </a:r>
          </a:p>
        </p:txBody>
      </p:sp>
      <p:sp>
        <p:nvSpPr>
          <p:cNvPr id="11267" name="Rectangle 3"/>
          <p:cNvSpPr>
            <a:spLocks noGrp="1" noChangeArrowheads="1"/>
          </p:cNvSpPr>
          <p:nvPr>
            <p:ph type="body" idx="1"/>
          </p:nvPr>
        </p:nvSpPr>
        <p:spPr/>
        <p:txBody>
          <a:bodyPr/>
          <a:lstStyle/>
          <a:p>
            <a:pPr algn="ctr">
              <a:lnSpc>
                <a:spcPct val="90000"/>
              </a:lnSpc>
              <a:buFont typeface="Wingdings" pitchFamily="2" charset="2"/>
              <a:buNone/>
            </a:pPr>
            <a:r>
              <a:rPr lang="sk-SK" sz="3500"/>
              <a:t>Hmyz sa podľa spôsobu rozmnožovania delí na dve veľké skupiny.</a:t>
            </a:r>
          </a:p>
          <a:p>
            <a:pPr algn="ctr">
              <a:lnSpc>
                <a:spcPct val="90000"/>
              </a:lnSpc>
              <a:buFont typeface="Wingdings" pitchFamily="2" charset="2"/>
              <a:buNone/>
            </a:pPr>
            <a:r>
              <a:rPr lang="sk-SK" sz="3500"/>
              <a:t>1. Hmyz s úplnou premenou </a:t>
            </a:r>
          </a:p>
          <a:p>
            <a:pPr algn="ctr">
              <a:lnSpc>
                <a:spcPct val="90000"/>
              </a:lnSpc>
              <a:buFont typeface="Wingdings" pitchFamily="2" charset="2"/>
              <a:buNone/>
            </a:pPr>
            <a:r>
              <a:rPr lang="sk-SK" sz="3500"/>
              <a:t>2. Hmyz s neúplnou premenou</a:t>
            </a:r>
          </a:p>
          <a:p>
            <a:pPr algn="ctr">
              <a:lnSpc>
                <a:spcPct val="90000"/>
              </a:lnSpc>
              <a:buFont typeface="Wingdings" pitchFamily="2" charset="2"/>
              <a:buNone/>
            </a:pPr>
            <a:r>
              <a:rPr lang="sk-SK" sz="3500"/>
              <a:t>Ak má hmyz štádium larvy a kukly, hovoríme, že je to hmyz s úplnou premenou. Ak je vývin v postupnosti vajíčko, larva – nymfa a dospelý jedinec , je to hmyz s neúplnou premenou.</a:t>
            </a:r>
          </a:p>
        </p:txBody>
      </p:sp>
    </p:spTree>
  </p:cSld>
  <p:clrMapOvr>
    <a:masterClrMapping/>
  </p:clrMapOvr>
  <p:transition spd="slow">
    <p:pull/>
    <p:sndAc>
      <p:stSnd>
        <p:snd r:embed="rId2" name="whoosh.wav" builtIn="1"/>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sk-SK"/>
              <a:t>Motýle</a:t>
            </a:r>
          </a:p>
        </p:txBody>
      </p:sp>
      <p:pic>
        <p:nvPicPr>
          <p:cNvPr id="12293" name="Picture 5" descr="ANd9GcTfD-sJGjGcKRu7vKYUGl0un2W4Jxwmfv66JDCRUygD12eQXGjDTw"/>
          <p:cNvPicPr>
            <a:picLocks noChangeAspect="1" noChangeArrowheads="1"/>
          </p:cNvPicPr>
          <p:nvPr/>
        </p:nvPicPr>
        <p:blipFill>
          <a:blip r:embed="rId3"/>
          <a:srcRect/>
          <a:stretch>
            <a:fillRect/>
          </a:stretch>
        </p:blipFill>
        <p:spPr bwMode="auto">
          <a:xfrm>
            <a:off x="539750" y="404813"/>
            <a:ext cx="2171700" cy="2105025"/>
          </a:xfrm>
          <a:prstGeom prst="rect">
            <a:avLst/>
          </a:prstGeom>
          <a:noFill/>
        </p:spPr>
      </p:pic>
      <p:pic>
        <p:nvPicPr>
          <p:cNvPr id="12295" name="Picture 7" descr="ANd9GcR_ZBYDIt9BgRrgkS1mplk9bJqnyDEO__N5sBohmMGmLLKe4tES"/>
          <p:cNvPicPr>
            <a:picLocks noChangeAspect="1" noChangeArrowheads="1"/>
          </p:cNvPicPr>
          <p:nvPr/>
        </p:nvPicPr>
        <p:blipFill>
          <a:blip r:embed="rId4"/>
          <a:srcRect/>
          <a:stretch>
            <a:fillRect/>
          </a:stretch>
        </p:blipFill>
        <p:spPr bwMode="auto">
          <a:xfrm>
            <a:off x="3563938" y="1209675"/>
            <a:ext cx="2087562" cy="2087563"/>
          </a:xfrm>
          <a:prstGeom prst="rect">
            <a:avLst/>
          </a:prstGeom>
          <a:noFill/>
        </p:spPr>
      </p:pic>
      <p:pic>
        <p:nvPicPr>
          <p:cNvPr id="12297" name="Picture 9" descr="ANd9GcTAYPseENyDrxLoCa3zOb-t9966fQFWL6u86MNOA2U2QQAG0qFT"/>
          <p:cNvPicPr>
            <a:picLocks noChangeAspect="1" noChangeArrowheads="1"/>
          </p:cNvPicPr>
          <p:nvPr/>
        </p:nvPicPr>
        <p:blipFill>
          <a:blip r:embed="rId5"/>
          <a:srcRect/>
          <a:stretch>
            <a:fillRect/>
          </a:stretch>
        </p:blipFill>
        <p:spPr bwMode="auto">
          <a:xfrm>
            <a:off x="6227763" y="260350"/>
            <a:ext cx="2466975" cy="1857375"/>
          </a:xfrm>
          <a:prstGeom prst="rect">
            <a:avLst/>
          </a:prstGeom>
          <a:noFill/>
        </p:spPr>
      </p:pic>
      <p:pic>
        <p:nvPicPr>
          <p:cNvPr id="12299" name="Picture 11" descr="ANd9GcRPbuROwIP8bV5zmqvAATtsPicf555oP3JBFAHWNo49UT3IuXB7cg"/>
          <p:cNvPicPr>
            <a:picLocks noChangeAspect="1" noChangeArrowheads="1"/>
          </p:cNvPicPr>
          <p:nvPr/>
        </p:nvPicPr>
        <p:blipFill>
          <a:blip r:embed="rId6"/>
          <a:srcRect/>
          <a:stretch>
            <a:fillRect/>
          </a:stretch>
        </p:blipFill>
        <p:spPr bwMode="auto">
          <a:xfrm>
            <a:off x="539750" y="2708275"/>
            <a:ext cx="2143125" cy="2143125"/>
          </a:xfrm>
          <a:prstGeom prst="rect">
            <a:avLst/>
          </a:prstGeom>
          <a:noFill/>
        </p:spPr>
      </p:pic>
      <p:pic>
        <p:nvPicPr>
          <p:cNvPr id="12301" name="Picture 13" descr="ANd9GcTw97NK6_CMA-_uN4QFuzHN-SfYeRMxsQ6a2Px1Z8c3n1jV5c8-"/>
          <p:cNvPicPr>
            <a:picLocks noChangeAspect="1" noChangeArrowheads="1"/>
          </p:cNvPicPr>
          <p:nvPr/>
        </p:nvPicPr>
        <p:blipFill>
          <a:blip r:embed="rId7"/>
          <a:srcRect/>
          <a:stretch>
            <a:fillRect/>
          </a:stretch>
        </p:blipFill>
        <p:spPr bwMode="auto">
          <a:xfrm>
            <a:off x="468313" y="5010150"/>
            <a:ext cx="2466975" cy="1847850"/>
          </a:xfrm>
          <a:prstGeom prst="rect">
            <a:avLst/>
          </a:prstGeom>
          <a:noFill/>
        </p:spPr>
      </p:pic>
      <p:pic>
        <p:nvPicPr>
          <p:cNvPr id="12303" name="Picture 15" descr="ANd9GcQ0Q6gWlTsgCw43dqnMVV4xe3viaevfp9lHp1sDjhEKSXl2pjWk"/>
          <p:cNvPicPr>
            <a:picLocks noChangeAspect="1" noChangeArrowheads="1"/>
          </p:cNvPicPr>
          <p:nvPr/>
        </p:nvPicPr>
        <p:blipFill>
          <a:blip r:embed="rId8"/>
          <a:srcRect/>
          <a:stretch>
            <a:fillRect/>
          </a:stretch>
        </p:blipFill>
        <p:spPr bwMode="auto">
          <a:xfrm>
            <a:off x="3132138" y="3500438"/>
            <a:ext cx="2857500" cy="1600200"/>
          </a:xfrm>
          <a:prstGeom prst="rect">
            <a:avLst/>
          </a:prstGeom>
          <a:noFill/>
        </p:spPr>
      </p:pic>
      <p:pic>
        <p:nvPicPr>
          <p:cNvPr id="12305" name="Picture 17" descr="ANd9GcR_GHN7Ek6bzKk8-xI3vY4jpM1nkI9PbW801LvJ0iLKtCTaX3FmIQ"/>
          <p:cNvPicPr>
            <a:picLocks noChangeAspect="1" noChangeArrowheads="1"/>
          </p:cNvPicPr>
          <p:nvPr/>
        </p:nvPicPr>
        <p:blipFill>
          <a:blip r:embed="rId9"/>
          <a:srcRect/>
          <a:stretch>
            <a:fillRect/>
          </a:stretch>
        </p:blipFill>
        <p:spPr bwMode="auto">
          <a:xfrm>
            <a:off x="3492500" y="5229225"/>
            <a:ext cx="1944688" cy="1457325"/>
          </a:xfrm>
          <a:prstGeom prst="rect">
            <a:avLst/>
          </a:prstGeom>
          <a:noFill/>
        </p:spPr>
      </p:pic>
      <p:pic>
        <p:nvPicPr>
          <p:cNvPr id="12307" name="Picture 19" descr="ANd9GcQ1_PF0sSPEG-8anPiKflECHQUUeqxJ_Pa2GeCDhAlfuqZVJqtu"/>
          <p:cNvPicPr>
            <a:picLocks noChangeAspect="1" noChangeArrowheads="1"/>
          </p:cNvPicPr>
          <p:nvPr/>
        </p:nvPicPr>
        <p:blipFill>
          <a:blip r:embed="rId10"/>
          <a:srcRect/>
          <a:stretch>
            <a:fillRect/>
          </a:stretch>
        </p:blipFill>
        <p:spPr bwMode="auto">
          <a:xfrm>
            <a:off x="6588125" y="2349500"/>
            <a:ext cx="1795463" cy="1944688"/>
          </a:xfrm>
          <a:prstGeom prst="rect">
            <a:avLst/>
          </a:prstGeom>
          <a:noFill/>
        </p:spPr>
      </p:pic>
      <p:pic>
        <p:nvPicPr>
          <p:cNvPr id="12309" name="Picture 21" descr="ANd9GcSOgkocj2rMKb2m_h7x1Ymz4Nj9EkCeSmXp9eW3mj7F_VOQG-sx"/>
          <p:cNvPicPr>
            <a:picLocks noChangeAspect="1" noChangeArrowheads="1"/>
          </p:cNvPicPr>
          <p:nvPr/>
        </p:nvPicPr>
        <p:blipFill>
          <a:blip r:embed="rId11"/>
          <a:srcRect/>
          <a:stretch>
            <a:fillRect/>
          </a:stretch>
        </p:blipFill>
        <p:spPr bwMode="auto">
          <a:xfrm>
            <a:off x="6227763" y="4797425"/>
            <a:ext cx="2543175" cy="1800225"/>
          </a:xfrm>
          <a:prstGeom prst="rect">
            <a:avLst/>
          </a:prstGeom>
          <a:noFill/>
        </p:spPr>
      </p:pic>
    </p:spTree>
  </p:cSld>
  <p:clrMapOvr>
    <a:masterClrMapping/>
  </p:clrMapOvr>
  <p:transition spd="slow">
    <p:pull/>
    <p:sndAc>
      <p:stSnd>
        <p:snd r:embed="rId2" name="whoosh.wav" builtIn="1"/>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sk-SK"/>
              <a:t>Koníky</a:t>
            </a:r>
          </a:p>
        </p:txBody>
      </p:sp>
      <p:pic>
        <p:nvPicPr>
          <p:cNvPr id="18437" name="Picture 5" descr="ANd9GcQ9chrtMAb0yiK4oP0s4WbHNSS5qhagFxFscZlitMUnKui4a2mQHA"/>
          <p:cNvPicPr>
            <a:picLocks noChangeAspect="1" noChangeArrowheads="1"/>
          </p:cNvPicPr>
          <p:nvPr/>
        </p:nvPicPr>
        <p:blipFill>
          <a:blip r:embed="rId3"/>
          <a:srcRect/>
          <a:stretch>
            <a:fillRect/>
          </a:stretch>
        </p:blipFill>
        <p:spPr bwMode="auto">
          <a:xfrm>
            <a:off x="468313" y="1341438"/>
            <a:ext cx="3167062" cy="2108200"/>
          </a:xfrm>
          <a:prstGeom prst="rect">
            <a:avLst/>
          </a:prstGeom>
          <a:noFill/>
        </p:spPr>
      </p:pic>
      <p:pic>
        <p:nvPicPr>
          <p:cNvPr id="18439" name="Picture 7" descr="ANd9GcTY6EoatJ08iXm19uz83Fb82nGh24wUiMLNkWcTZUz5JV4hV7E7ZQ"/>
          <p:cNvPicPr>
            <a:picLocks noChangeAspect="1" noChangeArrowheads="1"/>
          </p:cNvPicPr>
          <p:nvPr/>
        </p:nvPicPr>
        <p:blipFill>
          <a:blip r:embed="rId4"/>
          <a:srcRect/>
          <a:stretch>
            <a:fillRect/>
          </a:stretch>
        </p:blipFill>
        <p:spPr bwMode="auto">
          <a:xfrm>
            <a:off x="1042988" y="3789363"/>
            <a:ext cx="3600450" cy="2697162"/>
          </a:xfrm>
          <a:prstGeom prst="rect">
            <a:avLst/>
          </a:prstGeom>
          <a:noFill/>
        </p:spPr>
      </p:pic>
      <p:pic>
        <p:nvPicPr>
          <p:cNvPr id="18441" name="Picture 9" descr="ANd9GcR03RyhTlp3TW9g-dC7Kwhex-uVy8lfeVwiBCee-a7CfgX-YXH_"/>
          <p:cNvPicPr>
            <a:picLocks noChangeAspect="1" noChangeArrowheads="1"/>
          </p:cNvPicPr>
          <p:nvPr/>
        </p:nvPicPr>
        <p:blipFill>
          <a:blip r:embed="rId5"/>
          <a:srcRect/>
          <a:stretch>
            <a:fillRect/>
          </a:stretch>
        </p:blipFill>
        <p:spPr bwMode="auto">
          <a:xfrm>
            <a:off x="3779838" y="1557338"/>
            <a:ext cx="2466975" cy="2087562"/>
          </a:xfrm>
          <a:prstGeom prst="rect">
            <a:avLst/>
          </a:prstGeom>
          <a:noFill/>
        </p:spPr>
      </p:pic>
      <p:pic>
        <p:nvPicPr>
          <p:cNvPr id="18445" name="Picture 13" descr="ANd9GcTMNB0GteTqSgeymDANhOt4r3jCOl7FcI_wtLa0Zfx7tMajgwh3"/>
          <p:cNvPicPr>
            <a:picLocks noChangeAspect="1" noChangeArrowheads="1"/>
          </p:cNvPicPr>
          <p:nvPr/>
        </p:nvPicPr>
        <p:blipFill>
          <a:blip r:embed="rId6"/>
          <a:srcRect/>
          <a:stretch>
            <a:fillRect/>
          </a:stretch>
        </p:blipFill>
        <p:spPr bwMode="auto">
          <a:xfrm>
            <a:off x="5292725" y="3789363"/>
            <a:ext cx="3095625" cy="2770187"/>
          </a:xfrm>
          <a:prstGeom prst="rect">
            <a:avLst/>
          </a:prstGeom>
          <a:noFill/>
        </p:spPr>
      </p:pic>
      <p:pic>
        <p:nvPicPr>
          <p:cNvPr id="18447" name="Picture 15" descr="ANd9GcTPzzAR3ZrIf3RybYQzLcg9H9Dte_bQ_njq26lvPQw6-LWainvo"/>
          <p:cNvPicPr>
            <a:picLocks noChangeAspect="1" noChangeArrowheads="1"/>
          </p:cNvPicPr>
          <p:nvPr/>
        </p:nvPicPr>
        <p:blipFill>
          <a:blip r:embed="rId7"/>
          <a:srcRect/>
          <a:stretch>
            <a:fillRect/>
          </a:stretch>
        </p:blipFill>
        <p:spPr bwMode="auto">
          <a:xfrm>
            <a:off x="6516688" y="981075"/>
            <a:ext cx="2466975" cy="2160588"/>
          </a:xfrm>
          <a:prstGeom prst="rect">
            <a:avLst/>
          </a:prstGeom>
          <a:noFill/>
        </p:spPr>
      </p:pic>
    </p:spTree>
  </p:cSld>
  <p:clrMapOvr>
    <a:masterClrMapping/>
  </p:clrMapOvr>
  <p:transition spd="slow">
    <p:pull/>
    <p:sndAc>
      <p:stSnd>
        <p:snd r:embed="rId2" name="whoosh.wav" builtIn="1"/>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sk-SK"/>
              <a:t>Je to včela alebo osa?</a:t>
            </a:r>
          </a:p>
        </p:txBody>
      </p:sp>
      <p:sp>
        <p:nvSpPr>
          <p:cNvPr id="20483" name="Rectangle 3"/>
          <p:cNvSpPr>
            <a:spLocks noGrp="1" noChangeArrowheads="1"/>
          </p:cNvSpPr>
          <p:nvPr>
            <p:ph type="body" idx="1"/>
          </p:nvPr>
        </p:nvSpPr>
        <p:spPr>
          <a:xfrm>
            <a:off x="611188" y="1412875"/>
            <a:ext cx="8229600" cy="2765425"/>
          </a:xfrm>
        </p:spPr>
        <p:txBody>
          <a:bodyPr/>
          <a:lstStyle/>
          <a:p>
            <a:pPr algn="ctr">
              <a:lnSpc>
                <a:spcPct val="90000"/>
              </a:lnSpc>
              <a:buFont typeface="Wingdings" pitchFamily="2" charset="2"/>
              <a:buNone/>
            </a:pPr>
            <a:r>
              <a:rPr lang="sk-SK"/>
              <a:t> Včela je potrebná pri opeľovaní rastlín.   Včely sa živia nektárom a peľom rastlín. Včely majú chlpatejšie telo ako osy. Včela môže poštípať len raz. Osy sa živia iným hmyzom a sú pestrejšie sfarbené ako včely.</a:t>
            </a:r>
          </a:p>
        </p:txBody>
      </p:sp>
      <p:pic>
        <p:nvPicPr>
          <p:cNvPr id="20485" name="Picture 5" descr="%5bobrazky"/>
          <p:cNvPicPr>
            <a:picLocks noChangeAspect="1" noChangeArrowheads="1"/>
          </p:cNvPicPr>
          <p:nvPr/>
        </p:nvPicPr>
        <p:blipFill>
          <a:blip r:embed="rId3"/>
          <a:srcRect/>
          <a:stretch>
            <a:fillRect/>
          </a:stretch>
        </p:blipFill>
        <p:spPr bwMode="auto">
          <a:xfrm>
            <a:off x="1258888" y="4149725"/>
            <a:ext cx="2951162" cy="2476500"/>
          </a:xfrm>
          <a:prstGeom prst="rect">
            <a:avLst/>
          </a:prstGeom>
          <a:noFill/>
        </p:spPr>
      </p:pic>
      <p:pic>
        <p:nvPicPr>
          <p:cNvPr id="20487" name="Picture 7" descr="35"/>
          <p:cNvPicPr>
            <a:picLocks noChangeAspect="1" noChangeArrowheads="1"/>
          </p:cNvPicPr>
          <p:nvPr/>
        </p:nvPicPr>
        <p:blipFill>
          <a:blip r:embed="rId4"/>
          <a:srcRect/>
          <a:stretch>
            <a:fillRect/>
          </a:stretch>
        </p:blipFill>
        <p:spPr bwMode="auto">
          <a:xfrm>
            <a:off x="5435600" y="4149725"/>
            <a:ext cx="3095625" cy="2435225"/>
          </a:xfrm>
          <a:prstGeom prst="rect">
            <a:avLst/>
          </a:prstGeom>
          <a:noFill/>
        </p:spPr>
      </p:pic>
    </p:spTree>
  </p:cSld>
  <p:clrMapOvr>
    <a:masterClrMapping/>
  </p:clrMapOvr>
  <p:transition spd="slow">
    <p:pull/>
    <p:sndAc>
      <p:stSnd>
        <p:snd r:embed="rId2" name="whoosh.wav" builtIn="1"/>
      </p:stSnd>
    </p:sndAc>
  </p:transition>
  <p:timing>
    <p:tnLst>
      <p:par>
        <p:cTn id="1" dur="indefinite" restart="never" nodeType="tmRoot"/>
      </p:par>
    </p:tnLst>
  </p:timing>
</p:sld>
</file>

<file path=ppt/theme/theme1.xml><?xml version="1.0" encoding="utf-8"?>
<a:theme xmlns:a="http://schemas.openxmlformats.org/drawingml/2006/main" name="Váhy">
  <a:themeElements>
    <a:clrScheme name="Váhy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Váhy">
      <a:majorFont>
        <a:latin typeface="Arial"/>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áhy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Váhy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Váhy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Váhy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áhy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Váhy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Váhy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Váhy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Váhy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Balance</Template>
  <TotalTime>90</TotalTime>
  <Words>240</Words>
  <Application>Microsoft Office PowerPoint</Application>
  <PresentationFormat>Prezentácia na obrazovke (4:3)</PresentationFormat>
  <Paragraphs>15</Paragraphs>
  <Slides>8</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8</vt:i4>
      </vt:variant>
    </vt:vector>
  </HeadingPairs>
  <TitlesOfParts>
    <vt:vector size="12" baseType="lpstr">
      <vt:lpstr>Arial</vt:lpstr>
      <vt:lpstr>Tahoma</vt:lpstr>
      <vt:lpstr>Wingdings</vt:lpstr>
      <vt:lpstr>Váhy</vt:lpstr>
      <vt:lpstr>Prečo je pre nás hmyz dôležitý?</vt:lpstr>
      <vt:lpstr>HMYZ</vt:lpstr>
      <vt:lpstr>Rozmanitosť hmyzu</vt:lpstr>
      <vt:lpstr>Stavba tela hmyzu</vt:lpstr>
      <vt:lpstr>Rozmnožovanie hmyzu</vt:lpstr>
      <vt:lpstr>Motýle</vt:lpstr>
      <vt:lpstr>Koníky</vt:lpstr>
      <vt:lpstr>Je to včela alebo osa?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Prečo je pre nás hmyz dôležitý?</dc:title>
  <dc:creator>all</dc:creator>
  <cp:lastModifiedBy>ziak</cp:lastModifiedBy>
  <cp:revision>4</cp:revision>
  <dcterms:created xsi:type="dcterms:W3CDTF">2013-03-07T07:39:50Z</dcterms:created>
  <dcterms:modified xsi:type="dcterms:W3CDTF">2014-10-22T10:11:04Z</dcterms:modified>
</cp:coreProperties>
</file>